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661" r:id="rId2"/>
  </p:sldMasterIdLst>
  <p:notesMasterIdLst>
    <p:notesMasterId r:id="rId14"/>
  </p:notesMasterIdLst>
  <p:sldIdLst>
    <p:sldId id="266" r:id="rId3"/>
    <p:sldId id="256" r:id="rId4"/>
    <p:sldId id="257" r:id="rId5"/>
    <p:sldId id="258" r:id="rId6"/>
    <p:sldId id="259" r:id="rId7"/>
    <p:sldId id="260" r:id="rId8"/>
    <p:sldId id="261" r:id="rId9"/>
    <p:sldId id="262" r:id="rId10"/>
    <p:sldId id="263" r:id="rId11"/>
    <p:sldId id="264" r:id="rId12"/>
    <p:sldId id="265"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tserrat Astudillo" initials="MA" lastIdx="1" clrIdx="0">
    <p:extLst>
      <p:ext uri="{19B8F6BF-5375-455C-9EA6-DF929625EA0E}">
        <p15:presenceInfo xmlns:p15="http://schemas.microsoft.com/office/powerpoint/2012/main" userId="c96c01309b35441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8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2-30T20:13:59.382" idx="1">
    <p:pos x="3629" y="1313"/>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6d024b193a_0_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6d024b193a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6d024b193a_0_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6d024b193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lt1"/>
              </a:buClr>
              <a:buSzPts val="3200"/>
              <a:buFont typeface="Arial"/>
              <a:buNone/>
              <a:defRPr sz="3200" b="0" i="0" u="none" strike="noStrike" cap="none">
                <a:solidFill>
                  <a:schemeClr val="lt1"/>
                </a:solidFill>
                <a:latin typeface="Calibri"/>
                <a:ea typeface="Calibri"/>
                <a:cs typeface="Calibri"/>
                <a:sym typeface="Calibri"/>
              </a:defRPr>
            </a:lvl1pPr>
            <a:lvl2pPr marR="0" lvl="1" algn="l" rtl="0">
              <a:lnSpc>
                <a:spcPct val="90000"/>
              </a:lnSpc>
              <a:spcBef>
                <a:spcPts val="500"/>
              </a:spcBef>
              <a:spcAft>
                <a:spcPts val="0"/>
              </a:spcAft>
              <a:buClr>
                <a:schemeClr val="lt1"/>
              </a:buClr>
              <a:buSzPts val="2800"/>
              <a:buFont typeface="Arial"/>
              <a:buNone/>
              <a:defRPr sz="2800" b="0" i="0" u="none" strike="noStrike" cap="none">
                <a:solidFill>
                  <a:schemeClr val="lt1"/>
                </a:solidFill>
                <a:latin typeface="Calibri"/>
                <a:ea typeface="Calibri"/>
                <a:cs typeface="Calibri"/>
                <a:sym typeface="Calibri"/>
              </a:defRPr>
            </a:lvl2pPr>
            <a:lvl3pPr marR="0" lvl="2" algn="l" rtl="0">
              <a:lnSpc>
                <a:spcPct val="90000"/>
              </a:lnSpc>
              <a:spcBef>
                <a:spcPts val="5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3pPr>
            <a:lvl4pPr marR="0" lvl="3"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4pPr>
            <a:lvl5pPr marR="0" lvl="4"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5pPr>
            <a:lvl6pPr marR="0" lvl="5"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6pPr>
            <a:lvl7pPr marR="0" lvl="6"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7pPr>
            <a:lvl8pPr marR="0" lvl="7"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8pPr>
            <a:lvl9pPr marR="0" lvl="8"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9pPr>
          </a:lstStyle>
          <a:p>
            <a:endParaRPr/>
          </a:p>
        </p:txBody>
      </p:sp>
      <p:sp>
        <p:nvSpPr>
          <p:cNvPr id="89" name="Google Shape;89;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90" name="Google Shape;9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20" name="Google Shape;20;p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21" name="Google Shape;21;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4"/>
        <p:cNvGrpSpPr/>
        <p:nvPr/>
      </p:nvGrpSpPr>
      <p:grpSpPr>
        <a:xfrm>
          <a:off x="0" y="0"/>
          <a:ext cx="0" cy="0"/>
          <a:chOff x="0" y="0"/>
          <a:chExt cx="0" cy="0"/>
        </a:xfrm>
      </p:grpSpPr>
      <p:sp>
        <p:nvSpPr>
          <p:cNvPr id="25" name="Google Shape;25;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7" name="Google Shape;27;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2"/>
        <p:cNvGrpSpPr/>
        <p:nvPr/>
      </p:nvGrpSpPr>
      <p:grpSpPr>
        <a:xfrm>
          <a:off x="0" y="0"/>
          <a:ext cx="0" cy="0"/>
          <a:chOff x="0" y="0"/>
          <a:chExt cx="0" cy="0"/>
        </a:xfrm>
      </p:grpSpPr>
      <p:sp>
        <p:nvSpPr>
          <p:cNvPr id="53" name="Google Shape;53;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4" name="Google Shape;64;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83" name="Google Shape;83;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84" name="Google Shape;84;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85" name="Google Shape;85;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uMwY_tnRNO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2.jpg"/></Relationships>
</file>

<file path=ppt/slides/_rels/slide11.xml.rels><?xml version="1.0" encoding="UTF-8" standalone="yes"?>
<Relationships xmlns="http://schemas.openxmlformats.org/package/2006/relationships"><Relationship Id="rId3" Type="http://schemas.openxmlformats.org/officeDocument/2006/relationships/hyperlink" Target="http://drive.google.com/file/d/1DNIosGP5NLN3MoZBQvyCTfUF1dODodi0/view"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5.png"/><Relationship Id="rId7"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image" Target="../media/image16.jpg"/></Relationships>
</file>

<file path=ppt/slides/_rels/slide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0.jpg"/><Relationship Id="rId4" Type="http://schemas.openxmlformats.org/officeDocument/2006/relationships/image" Target="../media/image19.jpg"/></Relationships>
</file>

<file path=ppt/slides/_rels/slide9.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7BEF66-6E48-4815-A9B5-7C804AB5D4EE}"/>
              </a:ext>
            </a:extLst>
          </p:cNvPr>
          <p:cNvSpPr>
            <a:spLocks noGrp="1"/>
          </p:cNvSpPr>
          <p:nvPr>
            <p:ph type="title"/>
          </p:nvPr>
        </p:nvSpPr>
        <p:spPr/>
        <p:txBody>
          <a:bodyPr/>
          <a:lstStyle/>
          <a:p>
            <a:endParaRPr lang="es-CL"/>
          </a:p>
        </p:txBody>
      </p:sp>
      <p:sp>
        <p:nvSpPr>
          <p:cNvPr id="3" name="Marcador de texto 2">
            <a:extLst>
              <a:ext uri="{FF2B5EF4-FFF2-40B4-BE49-F238E27FC236}">
                <a16:creationId xmlns:a16="http://schemas.microsoft.com/office/drawing/2014/main" id="{4F1DB468-2C51-4FC7-A255-441EFF0E2055}"/>
              </a:ext>
            </a:extLst>
          </p:cNvPr>
          <p:cNvSpPr>
            <a:spLocks noGrp="1"/>
          </p:cNvSpPr>
          <p:nvPr>
            <p:ph type="body" idx="1"/>
          </p:nvPr>
        </p:nvSpPr>
        <p:spPr/>
        <p:txBody>
          <a:bodyPr/>
          <a:lstStyle/>
          <a:p>
            <a:endParaRPr lang="es-CL"/>
          </a:p>
        </p:txBody>
      </p:sp>
      <p:pic>
        <p:nvPicPr>
          <p:cNvPr id="5" name="Imagen 4" descr="Imagen que contiene monitor, etapa, cielo, estrella&#10;&#10;Descripción generada automáticamente">
            <a:extLst>
              <a:ext uri="{FF2B5EF4-FFF2-40B4-BE49-F238E27FC236}">
                <a16:creationId xmlns:a16="http://schemas.microsoft.com/office/drawing/2014/main" id="{8EE69ADF-F1AD-417B-B7B9-F084CBAB6B57}"/>
              </a:ext>
            </a:extLst>
          </p:cNvPr>
          <p:cNvPicPr>
            <a:picLocks noChangeAspect="1"/>
          </p:cNvPicPr>
          <p:nvPr/>
        </p:nvPicPr>
        <p:blipFill>
          <a:blip r:embed="rId2"/>
          <a:stretch>
            <a:fillRect/>
          </a:stretch>
        </p:blipFill>
        <p:spPr>
          <a:xfrm>
            <a:off x="-27213" y="1"/>
            <a:ext cx="12246426" cy="6857999"/>
          </a:xfrm>
          <a:prstGeom prst="rect">
            <a:avLst/>
          </a:prstGeom>
        </p:spPr>
      </p:pic>
    </p:spTree>
    <p:extLst>
      <p:ext uri="{BB962C8B-B14F-4D97-AF65-F5344CB8AC3E}">
        <p14:creationId xmlns:p14="http://schemas.microsoft.com/office/powerpoint/2010/main" val="220208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3"/>
          <p:cNvSpPr>
            <a:spLocks noGrp="1"/>
          </p:cNvSpPr>
          <p:nvPr>
            <p:ph type="pic" idx="2"/>
          </p:nvPr>
        </p:nvSpPr>
        <p:spPr>
          <a:xfrm>
            <a:off x="5183188" y="987425"/>
            <a:ext cx="6172200" cy="48735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pic>
        <p:nvPicPr>
          <p:cNvPr id="206" name="Google Shape;206;p23" descr="Every day around the world, a child battling a critical illness will receive a wish. During a family’s darkest days, wishes can inspire hope, build strength, uplift spirits and encourage the belief in the impossible. Whether it’s a wish to have a puppy, meet a celebrity or be a superhero, each wish we grant at Make-A-Wish is as unique as each child. Yet, one thing remains consistent – the undeniable power wishes can have on a child’s emotional and physical health.&#10;&#10;At Make-A-Wish, it is our vision to grant every eligible child’s wish – to ensure more kids have joyful experiences ... and some of the best days of their lives. Because wishes aren’t just nice – they are necessary.&#10;&#10;This is why wishes matter. This is Make-A-Wish.&#10;&#10;LEARN MORE about how you can help grant life-changing wishes at wish.org. &#10;&#10;FOLLOW US!&#10;Twitter: http://twitter.com/makeawish&#10;Facebook: http://facebook.com/MakeAWish" title="This Is Make-A-Wish®">
            <a:hlinkClick r:id="rId3"/>
          </p:cNvPr>
          <p:cNvPicPr preferRelativeResize="0"/>
          <p:nvPr/>
        </p:nvPicPr>
        <p:blipFill>
          <a:blip r:embed="rId4">
            <a:alphaModFix/>
          </a:blip>
          <a:stretch>
            <a:fillRect/>
          </a:stretch>
        </p:blipFill>
        <p:spPr>
          <a:xfrm>
            <a:off x="4067200" y="690075"/>
            <a:ext cx="4572000" cy="3429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pic>
        <p:nvPicPr>
          <p:cNvPr id="211" name="Google Shape;211;p24" title="WhatsApp Video 2019-12-30 at 9.01.50 AM (1).mp4">
            <a:hlinkClick r:id="rId3"/>
          </p:cNvPr>
          <p:cNvPicPr preferRelativeResize="0"/>
          <p:nvPr/>
        </p:nvPicPr>
        <p:blipFill>
          <a:blip r:embed="rId4">
            <a:alphaModFix/>
          </a:blip>
          <a:stretch>
            <a:fillRect/>
          </a:stretch>
        </p:blipFill>
        <p:spPr>
          <a:xfrm>
            <a:off x="4107375" y="1052650"/>
            <a:ext cx="4572000" cy="3429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6"/>
        <p:cNvGrpSpPr/>
        <p:nvPr/>
      </p:nvGrpSpPr>
      <p:grpSpPr>
        <a:xfrm>
          <a:off x="0" y="0"/>
          <a:ext cx="0" cy="0"/>
          <a:chOff x="0" y="0"/>
          <a:chExt cx="0" cy="0"/>
        </a:xfrm>
      </p:grpSpPr>
      <p:pic>
        <p:nvPicPr>
          <p:cNvPr id="97" name="Google Shape;97;p15"/>
          <p:cNvPicPr preferRelativeResize="0"/>
          <p:nvPr/>
        </p:nvPicPr>
        <p:blipFill rotWithShape="1">
          <a:blip r:embed="rId3">
            <a:alphaModFix/>
          </a:blip>
          <a:srcRect/>
          <a:stretch/>
        </p:blipFill>
        <p:spPr>
          <a:xfrm>
            <a:off x="20" y="0"/>
            <a:ext cx="12191980" cy="6954467"/>
          </a:xfrm>
          <a:prstGeom prst="rect">
            <a:avLst/>
          </a:prstGeom>
          <a:noFill/>
          <a:ln>
            <a:noFill/>
          </a:ln>
        </p:spPr>
      </p:pic>
      <p:sp>
        <p:nvSpPr>
          <p:cNvPr id="98" name="Google Shape;98;p15"/>
          <p:cNvSpPr/>
          <p:nvPr/>
        </p:nvSpPr>
        <p:spPr>
          <a:xfrm>
            <a:off x="7488621" y="2277613"/>
            <a:ext cx="4703379" cy="4580387"/>
          </a:xfrm>
          <a:custGeom>
            <a:avLst/>
            <a:gdLst/>
            <a:ahLst/>
            <a:cxnLst/>
            <a:rect l="l" t="t" r="r" b="b"/>
            <a:pathLst>
              <a:path w="1333" h="1298" extrusionOk="0">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lt1">
              <a:alpha val="69803"/>
            </a:schemeClr>
          </a:solid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1600"/>
              <a:buFont typeface="Arial"/>
              <a:buNone/>
            </a:pPr>
            <a:endParaRPr sz="1600" b="0" i="0" u="none" strike="noStrike" cap="none">
              <a:solidFill>
                <a:schemeClr val="dk1"/>
              </a:solidFill>
              <a:latin typeface="Calibri"/>
              <a:ea typeface="Calibri"/>
              <a:cs typeface="Calibri"/>
              <a:sym typeface="Calibri"/>
            </a:endParaRPr>
          </a:p>
        </p:txBody>
      </p:sp>
      <p:sp>
        <p:nvSpPr>
          <p:cNvPr id="99" name="Google Shape;99;p15"/>
          <p:cNvSpPr txBox="1">
            <a:spLocks noGrp="1"/>
          </p:cNvSpPr>
          <p:nvPr>
            <p:ph type="title"/>
          </p:nvPr>
        </p:nvSpPr>
        <p:spPr>
          <a:xfrm>
            <a:off x="8022021" y="3231931"/>
            <a:ext cx="3852041" cy="1834056"/>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en-US" sz="4000" b="1"/>
              <a:t>Make-A-Wish </a:t>
            </a:r>
            <a:endParaRPr/>
          </a:p>
        </p:txBody>
      </p:sp>
      <p:sp>
        <p:nvSpPr>
          <p:cNvPr id="100" name="Google Shape;100;p15"/>
          <p:cNvSpPr txBox="1">
            <a:spLocks noGrp="1"/>
          </p:cNvSpPr>
          <p:nvPr>
            <p:ph type="body" idx="1"/>
          </p:nvPr>
        </p:nvSpPr>
        <p:spPr>
          <a:xfrm>
            <a:off x="7782910" y="5242674"/>
            <a:ext cx="4330262" cy="151884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sz="2000"/>
              <a:t>1-is a nonprofit organization founded in   the United States .</a:t>
            </a:r>
            <a:endParaRPr/>
          </a:p>
          <a:p>
            <a:pPr marL="0" lvl="0" indent="0" algn="ctr" rtl="0">
              <a:lnSpc>
                <a:spcPct val="90000"/>
              </a:lnSpc>
              <a:spcBef>
                <a:spcPts val="1000"/>
              </a:spcBef>
              <a:spcAft>
                <a:spcPts val="0"/>
              </a:spcAft>
              <a:buClr>
                <a:schemeClr val="dk1"/>
              </a:buClr>
              <a:buSzPts val="2000"/>
              <a:buNone/>
            </a:pPr>
            <a:r>
              <a:rPr lang="en-US" sz="2000"/>
              <a:t>2- Established in April, 29,1980</a:t>
            </a:r>
            <a:endParaRPr/>
          </a:p>
        </p:txBody>
      </p:sp>
      <p:cxnSp>
        <p:nvCxnSpPr>
          <p:cNvPr id="101" name="Google Shape;101;p15"/>
          <p:cNvCxnSpPr/>
          <p:nvPr/>
        </p:nvCxnSpPr>
        <p:spPr>
          <a:xfrm>
            <a:off x="9480331" y="5123793"/>
            <a:ext cx="935420" cy="0"/>
          </a:xfrm>
          <a:prstGeom prst="straightConnector1">
            <a:avLst/>
          </a:prstGeom>
          <a:noFill/>
          <a:ln w="25400" cap="sq" cmpd="sng">
            <a:solidFill>
              <a:srgbClr val="262626"/>
            </a:solidFill>
            <a:prstDash val="solid"/>
            <a:bevel/>
            <a:headEnd type="none" w="sm" len="sm"/>
            <a:tailEnd type="none" w="sm" len="sm"/>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5"/>
        <p:cNvGrpSpPr/>
        <p:nvPr/>
      </p:nvGrpSpPr>
      <p:grpSpPr>
        <a:xfrm>
          <a:off x="0" y="0"/>
          <a:ext cx="0" cy="0"/>
          <a:chOff x="0" y="0"/>
          <a:chExt cx="0" cy="0"/>
        </a:xfrm>
      </p:grpSpPr>
      <p:sp>
        <p:nvSpPr>
          <p:cNvPr id="106" name="Google Shape;106;p16"/>
          <p:cNvSpPr txBox="1">
            <a:spLocks noGrp="1"/>
          </p:cNvSpPr>
          <p:nvPr>
            <p:ph type="title"/>
          </p:nvPr>
        </p:nvSpPr>
        <p:spPr>
          <a:xfrm>
            <a:off x="1514292" y="513612"/>
            <a:ext cx="9894133" cy="1031216"/>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4400"/>
              <a:buFont typeface="Calibri"/>
              <a:buNone/>
            </a:pPr>
            <a:r>
              <a:rPr lang="en-US" sz="4400" b="1" u="sng">
                <a:solidFill>
                  <a:schemeClr val="dk1"/>
                </a:solidFill>
                <a:latin typeface="Calibri"/>
                <a:ea typeface="Calibri"/>
                <a:cs typeface="Calibri"/>
                <a:sym typeface="Calibri"/>
              </a:rPr>
              <a:t>Christopher James Greicius </a:t>
            </a:r>
            <a:endParaRPr/>
          </a:p>
        </p:txBody>
      </p:sp>
      <p:pic>
        <p:nvPicPr>
          <p:cNvPr id="107" name="Google Shape;107;p16"/>
          <p:cNvPicPr preferRelativeResize="0">
            <a:picLocks noGrp="1"/>
          </p:cNvPicPr>
          <p:nvPr>
            <p:ph type="pic" idx="2"/>
          </p:nvPr>
        </p:nvPicPr>
        <p:blipFill rotWithShape="1">
          <a:blip r:embed="rId3">
            <a:alphaModFix/>
          </a:blip>
          <a:srcRect t="12527" r="1" b="12529"/>
          <a:stretch/>
        </p:blipFill>
        <p:spPr>
          <a:xfrm>
            <a:off x="1255463" y="2418771"/>
            <a:ext cx="2605948" cy="1406780"/>
          </a:xfrm>
          <a:prstGeom prst="rect">
            <a:avLst/>
          </a:prstGeom>
          <a:noFill/>
          <a:ln>
            <a:noFill/>
          </a:ln>
        </p:spPr>
      </p:pic>
      <p:sp>
        <p:nvSpPr>
          <p:cNvPr id="108" name="Google Shape;108;p16"/>
          <p:cNvSpPr/>
          <p:nvPr/>
        </p:nvSpPr>
        <p:spPr>
          <a:xfrm rot="10800000">
            <a:off x="780154" y="1884045"/>
            <a:ext cx="3275668" cy="2853308"/>
          </a:xfrm>
          <a:custGeom>
            <a:avLst/>
            <a:gdLst/>
            <a:ahLst/>
            <a:cxnLst/>
            <a:rect l="l" t="t" r="r" b="b"/>
            <a:pathLst>
              <a:path w="3275668" h="2853308" extrusionOk="0">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6"/>
          <p:cNvSpPr/>
          <p:nvPr/>
        </p:nvSpPr>
        <p:spPr>
          <a:xfrm>
            <a:off x="4055822" y="3222529"/>
            <a:ext cx="3242952" cy="2828156"/>
          </a:xfrm>
          <a:custGeom>
            <a:avLst/>
            <a:gdLst/>
            <a:ahLst/>
            <a:cxnLst/>
            <a:rect l="l" t="t" r="r" b="b"/>
            <a:pathLst>
              <a:path w="3242952" h="2828156" extrusionOk="0">
                <a:moveTo>
                  <a:pt x="2837178" y="0"/>
                </a:moveTo>
                <a:lnTo>
                  <a:pt x="3242952" y="0"/>
                </a:lnTo>
                <a:lnTo>
                  <a:pt x="3242952" y="2828156"/>
                </a:lnTo>
                <a:lnTo>
                  <a:pt x="0" y="2828156"/>
                </a:lnTo>
                <a:lnTo>
                  <a:pt x="0" y="2442859"/>
                </a:lnTo>
                <a:lnTo>
                  <a:pt x="2837178" y="2443295"/>
                </a:lnTo>
                <a:close/>
              </a:path>
            </a:pathLst>
          </a:custGeom>
          <a:solidFill>
            <a:srgbClr val="4C4C4C"/>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10" name="Google Shape;110;p16"/>
          <p:cNvSpPr txBox="1">
            <a:spLocks noGrp="1"/>
          </p:cNvSpPr>
          <p:nvPr>
            <p:ph type="body" idx="1"/>
          </p:nvPr>
        </p:nvSpPr>
        <p:spPr>
          <a:xfrm>
            <a:off x="7781373" y="2279151"/>
            <a:ext cx="3627063" cy="3387145"/>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400"/>
              <a:buFont typeface="Arial"/>
              <a:buChar char="•"/>
            </a:pPr>
            <a:r>
              <a:rPr lang="en-US" sz="2400" b="1"/>
              <a:t> In the spring of 1980.</a:t>
            </a:r>
            <a:endParaRPr/>
          </a:p>
          <a:p>
            <a:pPr marL="0" lvl="0" indent="0" algn="l" rtl="0">
              <a:lnSpc>
                <a:spcPct val="90000"/>
              </a:lnSpc>
              <a:spcBef>
                <a:spcPts val="1000"/>
              </a:spcBef>
              <a:spcAft>
                <a:spcPts val="0"/>
              </a:spcAft>
              <a:buClr>
                <a:schemeClr val="dk1"/>
              </a:buClr>
              <a:buSzPts val="2400"/>
              <a:buFont typeface="Arial"/>
              <a:buChar char="•"/>
            </a:pPr>
            <a:r>
              <a:rPr lang="en-US" sz="2400" b="1"/>
              <a:t>Being treated for leukemia.</a:t>
            </a:r>
            <a:endParaRPr/>
          </a:p>
          <a:p>
            <a:pPr marL="0" lvl="0" indent="0" algn="l" rtl="0">
              <a:lnSpc>
                <a:spcPct val="90000"/>
              </a:lnSpc>
              <a:spcBef>
                <a:spcPts val="1000"/>
              </a:spcBef>
              <a:spcAft>
                <a:spcPts val="0"/>
              </a:spcAft>
              <a:buClr>
                <a:schemeClr val="dk1"/>
              </a:buClr>
              <a:buSzPts val="2400"/>
              <a:buFont typeface="Arial"/>
              <a:buChar char="•"/>
            </a:pPr>
            <a:r>
              <a:rPr lang="en-US" sz="2400" b="1"/>
              <a:t>He aspired to be a police officer.</a:t>
            </a:r>
            <a:endParaRPr/>
          </a:p>
          <a:p>
            <a:pPr marL="0" lvl="0" indent="152400" algn="l" rtl="0">
              <a:lnSpc>
                <a:spcPct val="90000"/>
              </a:lnSpc>
              <a:spcBef>
                <a:spcPts val="1000"/>
              </a:spcBef>
              <a:spcAft>
                <a:spcPts val="0"/>
              </a:spcAft>
              <a:buClr>
                <a:schemeClr val="dk1"/>
              </a:buClr>
              <a:buSzPts val="2400"/>
              <a:buFont typeface="Arial"/>
              <a:buNone/>
            </a:pPr>
            <a:endParaRPr sz="2400" b="1"/>
          </a:p>
        </p:txBody>
      </p:sp>
      <p:pic>
        <p:nvPicPr>
          <p:cNvPr id="111" name="Google Shape;111;p16"/>
          <p:cNvPicPr preferRelativeResize="0"/>
          <p:nvPr/>
        </p:nvPicPr>
        <p:blipFill rotWithShape="1">
          <a:blip r:embed="rId4">
            <a:alphaModFix/>
          </a:blip>
          <a:srcRect/>
          <a:stretch/>
        </p:blipFill>
        <p:spPr>
          <a:xfrm>
            <a:off x="4250233" y="3720739"/>
            <a:ext cx="2515235" cy="18246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15"/>
        <p:cNvGrpSpPr/>
        <p:nvPr/>
      </p:nvGrpSpPr>
      <p:grpSpPr>
        <a:xfrm>
          <a:off x="0" y="0"/>
          <a:ext cx="0" cy="0"/>
          <a:chOff x="0" y="0"/>
          <a:chExt cx="0" cy="0"/>
        </a:xfrm>
      </p:grpSpPr>
      <p:sp>
        <p:nvSpPr>
          <p:cNvPr id="116" name="Google Shape;116;p17"/>
          <p:cNvSpPr/>
          <p:nvPr/>
        </p:nvSpPr>
        <p:spPr>
          <a:xfrm>
            <a:off x="0" y="0"/>
            <a:ext cx="12191999"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17" name="Google Shape;117;p17"/>
          <p:cNvPicPr preferRelativeResize="0">
            <a:picLocks noGrp="1"/>
          </p:cNvPicPr>
          <p:nvPr>
            <p:ph type="pic" idx="2"/>
          </p:nvPr>
        </p:nvPicPr>
        <p:blipFill rotWithShape="1">
          <a:blip r:embed="rId3">
            <a:alphaModFix/>
          </a:blip>
          <a:srcRect t="7888" b="39391"/>
          <a:stretch/>
        </p:blipFill>
        <p:spPr>
          <a:xfrm>
            <a:off x="2" y="-6235"/>
            <a:ext cx="3255403" cy="2505456"/>
          </a:xfrm>
          <a:prstGeom prst="rect">
            <a:avLst/>
          </a:prstGeom>
          <a:noFill/>
          <a:ln>
            <a:noFill/>
          </a:ln>
        </p:spPr>
      </p:pic>
      <p:pic>
        <p:nvPicPr>
          <p:cNvPr id="118" name="Google Shape;118;p17"/>
          <p:cNvPicPr preferRelativeResize="0"/>
          <p:nvPr/>
        </p:nvPicPr>
        <p:blipFill rotWithShape="1">
          <a:blip r:embed="rId4">
            <a:alphaModFix/>
          </a:blip>
          <a:srcRect r="3868" b="2"/>
          <a:stretch/>
        </p:blipFill>
        <p:spPr>
          <a:xfrm>
            <a:off x="7381876" y="10"/>
            <a:ext cx="4810125" cy="2501827"/>
          </a:xfrm>
          <a:custGeom>
            <a:avLst/>
            <a:gdLst/>
            <a:ahLst/>
            <a:cxnLst/>
            <a:rect l="l" t="t" r="r" b="b"/>
            <a:pathLst>
              <a:path w="4810125" h="2501837" extrusionOk="0">
                <a:moveTo>
                  <a:pt x="1159248" y="0"/>
                </a:moveTo>
                <a:lnTo>
                  <a:pt x="4810125" y="0"/>
                </a:lnTo>
                <a:lnTo>
                  <a:pt x="4810125" y="2501837"/>
                </a:lnTo>
                <a:lnTo>
                  <a:pt x="0" y="2501837"/>
                </a:lnTo>
                <a:close/>
              </a:path>
            </a:pathLst>
          </a:custGeom>
          <a:noFill/>
          <a:ln>
            <a:noFill/>
          </a:ln>
        </p:spPr>
      </p:pic>
      <p:pic>
        <p:nvPicPr>
          <p:cNvPr id="119" name="Google Shape;119;p17"/>
          <p:cNvPicPr preferRelativeResize="0"/>
          <p:nvPr/>
        </p:nvPicPr>
        <p:blipFill rotWithShape="1">
          <a:blip r:embed="rId5">
            <a:alphaModFix/>
          </a:blip>
          <a:srcRect r="3549" b="-2"/>
          <a:stretch/>
        </p:blipFill>
        <p:spPr>
          <a:xfrm>
            <a:off x="4810125" y="-1"/>
            <a:ext cx="3529079" cy="2499221"/>
          </a:xfrm>
          <a:custGeom>
            <a:avLst/>
            <a:gdLst/>
            <a:ahLst/>
            <a:cxnLst/>
            <a:rect l="l" t="t" r="r" b="b"/>
            <a:pathLst>
              <a:path w="3677817" h="2505456" extrusionOk="0">
                <a:moveTo>
                  <a:pt x="1160926" y="0"/>
                </a:moveTo>
                <a:lnTo>
                  <a:pt x="3677817" y="0"/>
                </a:lnTo>
                <a:lnTo>
                  <a:pt x="2516891" y="2505456"/>
                </a:lnTo>
                <a:lnTo>
                  <a:pt x="0" y="2505456"/>
                </a:lnTo>
                <a:close/>
              </a:path>
            </a:pathLst>
          </a:custGeom>
          <a:noFill/>
          <a:ln>
            <a:noFill/>
          </a:ln>
        </p:spPr>
      </p:pic>
      <p:pic>
        <p:nvPicPr>
          <p:cNvPr id="120" name="Google Shape;120;p17"/>
          <p:cNvPicPr preferRelativeResize="0"/>
          <p:nvPr/>
        </p:nvPicPr>
        <p:blipFill rotWithShape="1">
          <a:blip r:embed="rId6">
            <a:alphaModFix/>
          </a:blip>
          <a:srcRect t="8424" r="-2" b="1963"/>
          <a:stretch/>
        </p:blipFill>
        <p:spPr>
          <a:xfrm>
            <a:off x="5189415" y="2660089"/>
            <a:ext cx="7016924" cy="4197911"/>
          </a:xfrm>
          <a:custGeom>
            <a:avLst/>
            <a:gdLst/>
            <a:ahLst/>
            <a:cxnLst/>
            <a:rect l="l" t="t" r="r" b="b"/>
            <a:pathLst>
              <a:path w="6838950" h="4197911" extrusionOk="0">
                <a:moveTo>
                  <a:pt x="1945141" y="0"/>
                </a:moveTo>
                <a:lnTo>
                  <a:pt x="1951364" y="0"/>
                </a:lnTo>
                <a:lnTo>
                  <a:pt x="3141155" y="0"/>
                </a:lnTo>
                <a:lnTo>
                  <a:pt x="4791200" y="0"/>
                </a:lnTo>
                <a:lnTo>
                  <a:pt x="6838950" y="0"/>
                </a:lnTo>
                <a:lnTo>
                  <a:pt x="6838950" y="4197911"/>
                </a:lnTo>
                <a:lnTo>
                  <a:pt x="0" y="4197911"/>
                </a:lnTo>
                <a:close/>
              </a:path>
            </a:pathLst>
          </a:custGeom>
          <a:noFill/>
          <a:ln>
            <a:noFill/>
          </a:ln>
        </p:spPr>
      </p:pic>
      <p:sp>
        <p:nvSpPr>
          <p:cNvPr id="121" name="Google Shape;121;p17"/>
          <p:cNvSpPr/>
          <p:nvPr/>
        </p:nvSpPr>
        <p:spPr>
          <a:xfrm rot="10800000" flipH="1">
            <a:off x="1" y="2660091"/>
            <a:ext cx="7122523" cy="4197911"/>
          </a:xfrm>
          <a:custGeom>
            <a:avLst/>
            <a:gdLst/>
            <a:ahLst/>
            <a:cxnLst/>
            <a:rect l="l" t="t" r="r" b="b"/>
            <a:pathLst>
              <a:path w="7122523" h="4197911" extrusionOk="0">
                <a:moveTo>
                  <a:pt x="0" y="4197911"/>
                </a:moveTo>
                <a:lnTo>
                  <a:pt x="7122523" y="4197911"/>
                </a:lnTo>
                <a:lnTo>
                  <a:pt x="5177382" y="0"/>
                </a:lnTo>
                <a:lnTo>
                  <a:pt x="5171159" y="0"/>
                </a:lnTo>
                <a:lnTo>
                  <a:pt x="3981368" y="0"/>
                </a:lnTo>
                <a:lnTo>
                  <a:pt x="2331323" y="0"/>
                </a:lnTo>
                <a:lnTo>
                  <a:pt x="0" y="0"/>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22" name="Google Shape;122;p17"/>
          <p:cNvSpPr txBox="1">
            <a:spLocks noGrp="1"/>
          </p:cNvSpPr>
          <p:nvPr>
            <p:ph type="body" idx="1"/>
          </p:nvPr>
        </p:nvSpPr>
        <p:spPr>
          <a:xfrm>
            <a:off x="682388" y="3951027"/>
            <a:ext cx="4746863" cy="2130364"/>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1400"/>
              <a:buFont typeface="Arial"/>
              <a:buChar char="•"/>
            </a:pPr>
            <a:r>
              <a:rPr lang="en-US" sz="1400" dirty="0">
                <a:solidFill>
                  <a:srgbClr val="FFFFFF"/>
                </a:solidFill>
              </a:rPr>
              <a:t>Befriended Chris and worked with officers at the Arizona Department of Public Safety .</a:t>
            </a:r>
            <a:endParaRPr dirty="0"/>
          </a:p>
          <a:p>
            <a:pPr marL="0" lvl="0" indent="88900" algn="l" rtl="0">
              <a:lnSpc>
                <a:spcPct val="90000"/>
              </a:lnSpc>
              <a:spcBef>
                <a:spcPts val="1000"/>
              </a:spcBef>
              <a:spcAft>
                <a:spcPts val="0"/>
              </a:spcAft>
              <a:buClr>
                <a:schemeClr val="lt1"/>
              </a:buClr>
              <a:buSzPts val="1400"/>
              <a:buFont typeface="Arial"/>
              <a:buNone/>
            </a:pPr>
            <a:endParaRPr sz="1400" dirty="0">
              <a:solidFill>
                <a:srgbClr val="FFFFFF"/>
              </a:solidFill>
            </a:endParaRPr>
          </a:p>
          <a:p>
            <a:pPr marL="0" lvl="0" indent="0" algn="l" rtl="0">
              <a:lnSpc>
                <a:spcPct val="90000"/>
              </a:lnSpc>
              <a:spcBef>
                <a:spcPts val="1000"/>
              </a:spcBef>
              <a:spcAft>
                <a:spcPts val="0"/>
              </a:spcAft>
              <a:buClr>
                <a:srgbClr val="FFFFFF"/>
              </a:buClr>
              <a:buSzPts val="1400"/>
              <a:buFont typeface="Arial"/>
              <a:buChar char="•"/>
            </a:pPr>
            <a:r>
              <a:rPr lang="en-US" sz="1400" dirty="0">
                <a:solidFill>
                  <a:srgbClr val="FFFFFF"/>
                </a:solidFill>
              </a:rPr>
              <a:t>Tommy was helped with other people: Jim Eaves and Frank </a:t>
            </a:r>
            <a:r>
              <a:rPr lang="en-US" sz="1400" dirty="0" err="1">
                <a:solidFill>
                  <a:srgbClr val="FFFFFF"/>
                </a:solidFill>
              </a:rPr>
              <a:t>Shankwits</a:t>
            </a:r>
            <a:endParaRPr dirty="0"/>
          </a:p>
          <a:p>
            <a:pPr marL="0" lvl="0" indent="88900" algn="l" rtl="0">
              <a:lnSpc>
                <a:spcPct val="90000"/>
              </a:lnSpc>
              <a:spcBef>
                <a:spcPts val="1000"/>
              </a:spcBef>
              <a:spcAft>
                <a:spcPts val="0"/>
              </a:spcAft>
              <a:buClr>
                <a:schemeClr val="lt1"/>
              </a:buClr>
              <a:buSzPts val="1400"/>
              <a:buFont typeface="Arial"/>
              <a:buNone/>
            </a:pPr>
            <a:endParaRPr sz="1400" dirty="0">
              <a:solidFill>
                <a:srgbClr val="FFFFFF"/>
              </a:solidFill>
            </a:endParaRPr>
          </a:p>
          <a:p>
            <a:pPr marL="0" lvl="0" indent="0" algn="l" rtl="0">
              <a:lnSpc>
                <a:spcPct val="90000"/>
              </a:lnSpc>
              <a:spcBef>
                <a:spcPts val="1000"/>
              </a:spcBef>
              <a:spcAft>
                <a:spcPts val="0"/>
              </a:spcAft>
              <a:buClr>
                <a:srgbClr val="FFFFFF"/>
              </a:buClr>
              <a:buSzPts val="1400"/>
              <a:buFont typeface="Arial"/>
              <a:buChar char="•"/>
            </a:pPr>
            <a:r>
              <a:rPr lang="en-US" sz="1400" dirty="0">
                <a:solidFill>
                  <a:srgbClr val="FFFFFF"/>
                </a:solidFill>
              </a:rPr>
              <a:t>.He became the inspiration for the Make-A-Wish organization.</a:t>
            </a:r>
            <a:endParaRPr dirty="0"/>
          </a:p>
        </p:txBody>
      </p:sp>
      <p:sp>
        <p:nvSpPr>
          <p:cNvPr id="123" name="Google Shape;123;p17"/>
          <p:cNvSpPr/>
          <p:nvPr/>
        </p:nvSpPr>
        <p:spPr>
          <a:xfrm>
            <a:off x="682388" y="3098042"/>
            <a:ext cx="5308979" cy="85298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None/>
            </a:pPr>
            <a:r>
              <a:rPr lang="en-US" sz="3600" b="1" i="0" u="none" strike="noStrike" cap="none">
                <a:solidFill>
                  <a:srgbClr val="FFFFFF"/>
                </a:solidFill>
                <a:latin typeface="Calibri"/>
                <a:ea typeface="Calibri"/>
                <a:cs typeface="Calibri"/>
                <a:sym typeface="Calibri"/>
              </a:rPr>
              <a:t>Tommy Austin </a:t>
            </a:r>
            <a:endParaRPr/>
          </a:p>
        </p:txBody>
      </p:sp>
      <p:pic>
        <p:nvPicPr>
          <p:cNvPr id="124" name="Google Shape;124;p17"/>
          <p:cNvPicPr preferRelativeResize="0"/>
          <p:nvPr/>
        </p:nvPicPr>
        <p:blipFill rotWithShape="1">
          <a:blip r:embed="rId7">
            <a:alphaModFix/>
          </a:blip>
          <a:srcRect l="1966" r="5140" b="-4"/>
          <a:stretch/>
        </p:blipFill>
        <p:spPr>
          <a:xfrm>
            <a:off x="2268501" y="10"/>
            <a:ext cx="3393943" cy="2502833"/>
          </a:xfrm>
          <a:custGeom>
            <a:avLst/>
            <a:gdLst/>
            <a:ahLst/>
            <a:cxnLst/>
            <a:rect l="l" t="t" r="r" b="b"/>
            <a:pathLst>
              <a:path w="3393943" h="2502843" extrusionOk="0">
                <a:moveTo>
                  <a:pt x="1159715" y="0"/>
                </a:moveTo>
                <a:lnTo>
                  <a:pt x="3393943" y="0"/>
                </a:lnTo>
                <a:lnTo>
                  <a:pt x="2234228" y="2502843"/>
                </a:lnTo>
                <a:lnTo>
                  <a:pt x="0" y="2502843"/>
                </a:lnTo>
                <a:close/>
              </a:path>
            </a:pathLst>
          </a:cu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8"/>
        <p:cNvGrpSpPr/>
        <p:nvPr/>
      </p:nvGrpSpPr>
      <p:grpSpPr>
        <a:xfrm>
          <a:off x="0" y="0"/>
          <a:ext cx="0" cy="0"/>
          <a:chOff x="0" y="0"/>
          <a:chExt cx="0" cy="0"/>
        </a:xfrm>
      </p:grpSpPr>
      <p:pic>
        <p:nvPicPr>
          <p:cNvPr id="129" name="Google Shape;129;p18"/>
          <p:cNvPicPr preferRelativeResize="0"/>
          <p:nvPr/>
        </p:nvPicPr>
        <p:blipFill rotWithShape="1">
          <a:blip r:embed="rId3">
            <a:alphaModFix/>
          </a:blip>
          <a:srcRect/>
          <a:stretch/>
        </p:blipFill>
        <p:spPr>
          <a:xfrm>
            <a:off x="1130007" y="2698389"/>
            <a:ext cx="5069382" cy="2695630"/>
          </a:xfrm>
          <a:prstGeom prst="rect">
            <a:avLst/>
          </a:prstGeom>
          <a:noFill/>
          <a:ln>
            <a:noFill/>
          </a:ln>
        </p:spPr>
      </p:pic>
      <p:sp>
        <p:nvSpPr>
          <p:cNvPr id="130" name="Google Shape;130;p18"/>
          <p:cNvSpPr/>
          <p:nvPr/>
        </p:nvSpPr>
        <p:spPr>
          <a:xfrm rot="10800000">
            <a:off x="780154" y="1884045"/>
            <a:ext cx="3275668" cy="2853308"/>
          </a:xfrm>
          <a:custGeom>
            <a:avLst/>
            <a:gdLst/>
            <a:ahLst/>
            <a:cxnLst/>
            <a:rect l="l" t="t" r="r" b="b"/>
            <a:pathLst>
              <a:path w="3275668" h="2853308" extrusionOk="0">
                <a:moveTo>
                  <a:pt x="3275668" y="2853308"/>
                </a:moveTo>
                <a:lnTo>
                  <a:pt x="655" y="2853308"/>
                </a:lnTo>
                <a:cubicBezTo>
                  <a:pt x="-655" y="2720171"/>
                  <a:pt x="1310" y="2600702"/>
                  <a:pt x="0" y="2467565"/>
                </a:cubicBezTo>
                <a:lnTo>
                  <a:pt x="2869894" y="2468888"/>
                </a:lnTo>
                <a:lnTo>
                  <a:pt x="2869894" y="0"/>
                </a:lnTo>
                <a:lnTo>
                  <a:pt x="3275668" y="0"/>
                </a:lnTo>
                <a:close/>
              </a:path>
            </a:pathLst>
          </a:custGeom>
          <a:solidFill>
            <a:srgbClr val="4C4C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8"/>
          <p:cNvSpPr/>
          <p:nvPr/>
        </p:nvSpPr>
        <p:spPr>
          <a:xfrm>
            <a:off x="4055822" y="3222529"/>
            <a:ext cx="3242952" cy="2828156"/>
          </a:xfrm>
          <a:custGeom>
            <a:avLst/>
            <a:gdLst/>
            <a:ahLst/>
            <a:cxnLst/>
            <a:rect l="l" t="t" r="r" b="b"/>
            <a:pathLst>
              <a:path w="3242952" h="2828156" extrusionOk="0">
                <a:moveTo>
                  <a:pt x="2837178" y="0"/>
                </a:moveTo>
                <a:lnTo>
                  <a:pt x="3242952" y="0"/>
                </a:lnTo>
                <a:lnTo>
                  <a:pt x="3242952" y="2828156"/>
                </a:lnTo>
                <a:lnTo>
                  <a:pt x="0" y="2828156"/>
                </a:lnTo>
                <a:lnTo>
                  <a:pt x="0" y="2442859"/>
                </a:lnTo>
                <a:lnTo>
                  <a:pt x="2837178" y="2443295"/>
                </a:lnTo>
                <a:close/>
              </a:path>
            </a:pathLst>
          </a:custGeom>
          <a:solidFill>
            <a:srgbClr val="4C4C4C"/>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32" name="Google Shape;132;p18"/>
          <p:cNvSpPr txBox="1">
            <a:spLocks noGrp="1"/>
          </p:cNvSpPr>
          <p:nvPr>
            <p:ph type="body" idx="1"/>
          </p:nvPr>
        </p:nvSpPr>
        <p:spPr>
          <a:xfrm>
            <a:off x="7781373" y="2279151"/>
            <a:ext cx="3627063" cy="2828157"/>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400"/>
              <a:buFont typeface="Arial"/>
              <a:buChar char="•"/>
            </a:pPr>
            <a:r>
              <a:rPr lang="en-US" sz="2400"/>
              <a:t> The first donation is $15.</a:t>
            </a:r>
            <a:endParaRPr/>
          </a:p>
          <a:p>
            <a:pPr marL="0" lvl="0" indent="0" algn="l" rtl="0">
              <a:lnSpc>
                <a:spcPct val="90000"/>
              </a:lnSpc>
              <a:spcBef>
                <a:spcPts val="1000"/>
              </a:spcBef>
              <a:spcAft>
                <a:spcPts val="0"/>
              </a:spcAft>
              <a:buClr>
                <a:schemeClr val="dk1"/>
              </a:buClr>
              <a:buSzPts val="2400"/>
              <a:buNone/>
            </a:pPr>
            <a:endParaRPr sz="2400"/>
          </a:p>
          <a:p>
            <a:pPr marL="0" lvl="0" indent="0" algn="l" rtl="0">
              <a:lnSpc>
                <a:spcPct val="90000"/>
              </a:lnSpc>
              <a:spcBef>
                <a:spcPts val="1000"/>
              </a:spcBef>
              <a:spcAft>
                <a:spcPts val="0"/>
              </a:spcAft>
              <a:buClr>
                <a:schemeClr val="dk1"/>
              </a:buClr>
              <a:buSzPts val="2400"/>
              <a:buFont typeface="Arial"/>
              <a:buChar char="•"/>
            </a:pPr>
            <a:r>
              <a:rPr lang="en-US" sz="2400"/>
              <a:t>The group receives its tax-exempt status as a non-profit organization.</a:t>
            </a:r>
            <a:endParaRPr/>
          </a:p>
          <a:p>
            <a:pPr marL="0" lvl="0" indent="152400" algn="l" rtl="0">
              <a:lnSpc>
                <a:spcPct val="90000"/>
              </a:lnSpc>
              <a:spcBef>
                <a:spcPts val="1000"/>
              </a:spcBef>
              <a:spcAft>
                <a:spcPts val="0"/>
              </a:spcAft>
              <a:buClr>
                <a:schemeClr val="dk1"/>
              </a:buClr>
              <a:buSzPts val="2400"/>
              <a:buFont typeface="Arial"/>
              <a:buNone/>
            </a:pPr>
            <a:endParaRPr sz="2400"/>
          </a:p>
          <a:p>
            <a:pPr marL="0" lvl="0" indent="152400" algn="l" rtl="0">
              <a:lnSpc>
                <a:spcPct val="90000"/>
              </a:lnSpc>
              <a:spcBef>
                <a:spcPts val="1000"/>
              </a:spcBef>
              <a:spcAft>
                <a:spcPts val="0"/>
              </a:spcAft>
              <a:buClr>
                <a:schemeClr val="dk1"/>
              </a:buClr>
              <a:buSzPts val="2400"/>
              <a:buFont typeface="Arial"/>
              <a:buNone/>
            </a:pPr>
            <a:endParaRPr sz="2400"/>
          </a:p>
        </p:txBody>
      </p:sp>
      <p:sp>
        <p:nvSpPr>
          <p:cNvPr id="133" name="Google Shape;133;p18"/>
          <p:cNvSpPr/>
          <p:nvPr/>
        </p:nvSpPr>
        <p:spPr>
          <a:xfrm>
            <a:off x="1486697" y="521120"/>
            <a:ext cx="6451959" cy="92333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5400" b="1" i="0" u="none" strike="noStrike" cap="none">
                <a:solidFill>
                  <a:schemeClr val="accent3"/>
                </a:solidFill>
                <a:latin typeface="Calibri"/>
                <a:ea typeface="Calibri"/>
                <a:cs typeface="Calibri"/>
                <a:sym typeface="Calibri"/>
              </a:rPr>
              <a:t>Grocery store manager</a:t>
            </a:r>
            <a:endParaRPr sz="5400" b="1" i="0" u="none" strike="noStrike" cap="none">
              <a:solidFill>
                <a:schemeClr val="accent3"/>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7"/>
        <p:cNvGrpSpPr/>
        <p:nvPr/>
      </p:nvGrpSpPr>
      <p:grpSpPr>
        <a:xfrm>
          <a:off x="0" y="0"/>
          <a:ext cx="0" cy="0"/>
          <a:chOff x="0" y="0"/>
          <a:chExt cx="0" cy="0"/>
        </a:xfrm>
      </p:grpSpPr>
      <p:pic>
        <p:nvPicPr>
          <p:cNvPr id="138" name="Google Shape;138;p19"/>
          <p:cNvPicPr preferRelativeResize="0"/>
          <p:nvPr/>
        </p:nvPicPr>
        <p:blipFill rotWithShape="1">
          <a:blip r:embed="rId3">
            <a:alphaModFix/>
          </a:blip>
          <a:srcRect t="2472" r="-2" b="24904"/>
          <a:stretch/>
        </p:blipFill>
        <p:spPr>
          <a:xfrm>
            <a:off x="3125968" y="2527222"/>
            <a:ext cx="3316388" cy="3316386"/>
          </a:xfrm>
          <a:custGeom>
            <a:avLst/>
            <a:gdLst/>
            <a:ahLst/>
            <a:cxnLst/>
            <a:rect l="l" t="t" r="r" b="b"/>
            <a:pathLst>
              <a:path w="6057610" h="6057610" extrusionOk="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ln>
            <a:noFill/>
          </a:ln>
        </p:spPr>
      </p:pic>
      <p:pic>
        <p:nvPicPr>
          <p:cNvPr id="139" name="Google Shape;139;p19"/>
          <p:cNvPicPr preferRelativeResize="0"/>
          <p:nvPr/>
        </p:nvPicPr>
        <p:blipFill rotWithShape="1">
          <a:blip r:embed="rId4">
            <a:alphaModFix/>
          </a:blip>
          <a:srcRect l="10266" r="-2" b="-2"/>
          <a:stretch/>
        </p:blipFill>
        <p:spPr>
          <a:xfrm>
            <a:off x="1" y="1"/>
            <a:ext cx="4443799" cy="3776782"/>
          </a:xfrm>
          <a:custGeom>
            <a:avLst/>
            <a:gdLst/>
            <a:ahLst/>
            <a:cxnLst/>
            <a:rect l="l" t="t" r="r" b="b"/>
            <a:pathLst>
              <a:path w="4443799" h="3776782" extrusionOk="0">
                <a:moveTo>
                  <a:pt x="0" y="0"/>
                </a:moveTo>
                <a:lnTo>
                  <a:pt x="4164578" y="0"/>
                </a:lnTo>
                <a:lnTo>
                  <a:pt x="4238884" y="154250"/>
                </a:lnTo>
                <a:cubicBezTo>
                  <a:pt x="4370833" y="466214"/>
                  <a:pt x="4443799" y="809200"/>
                  <a:pt x="4443799" y="1169228"/>
                </a:cubicBezTo>
                <a:cubicBezTo>
                  <a:pt x="4443799" y="2609341"/>
                  <a:pt x="3276357" y="3776782"/>
                  <a:pt x="1836244" y="3776782"/>
                </a:cubicBezTo>
                <a:cubicBezTo>
                  <a:pt x="1206195" y="3776782"/>
                  <a:pt x="628337" y="3553326"/>
                  <a:pt x="177598" y="3181344"/>
                </a:cubicBezTo>
                <a:lnTo>
                  <a:pt x="0" y="3019932"/>
                </a:lnTo>
                <a:close/>
              </a:path>
            </a:pathLst>
          </a:custGeom>
          <a:noFill/>
          <a:ln>
            <a:noFill/>
          </a:ln>
        </p:spPr>
      </p:pic>
      <p:pic>
        <p:nvPicPr>
          <p:cNvPr id="140" name="Google Shape;140;p19"/>
          <p:cNvPicPr preferRelativeResize="0">
            <a:picLocks noGrp="1"/>
          </p:cNvPicPr>
          <p:nvPr>
            <p:ph type="pic" idx="2"/>
          </p:nvPr>
        </p:nvPicPr>
        <p:blipFill rotWithShape="1">
          <a:blip r:embed="rId5">
            <a:alphaModFix/>
          </a:blip>
          <a:srcRect l="19542" r="2849" b="-2"/>
          <a:stretch/>
        </p:blipFill>
        <p:spPr>
          <a:xfrm>
            <a:off x="20" y="3917273"/>
            <a:ext cx="3440566" cy="2950205"/>
          </a:xfrm>
          <a:prstGeom prst="rect">
            <a:avLst/>
          </a:prstGeom>
          <a:noFill/>
          <a:ln>
            <a:noFill/>
          </a:ln>
        </p:spPr>
      </p:pic>
      <p:pic>
        <p:nvPicPr>
          <p:cNvPr id="141" name="Google Shape;141;p19"/>
          <p:cNvPicPr preferRelativeResize="0"/>
          <p:nvPr/>
        </p:nvPicPr>
        <p:blipFill rotWithShape="1">
          <a:blip r:embed="rId6">
            <a:alphaModFix/>
          </a:blip>
          <a:srcRect/>
          <a:stretch/>
        </p:blipFill>
        <p:spPr>
          <a:xfrm flipH="1">
            <a:off x="0" y="0"/>
            <a:ext cx="12192000" cy="6858000"/>
          </a:xfrm>
          <a:prstGeom prst="rect">
            <a:avLst/>
          </a:prstGeom>
          <a:noFill/>
          <a:ln>
            <a:noFill/>
          </a:ln>
        </p:spPr>
      </p:pic>
      <p:sp>
        <p:nvSpPr>
          <p:cNvPr id="142" name="Google Shape;142;p19"/>
          <p:cNvSpPr txBox="1">
            <a:spLocks noGrp="1"/>
          </p:cNvSpPr>
          <p:nvPr>
            <p:ph type="body" idx="1"/>
          </p:nvPr>
        </p:nvSpPr>
        <p:spPr>
          <a:xfrm>
            <a:off x="6734684" y="859692"/>
            <a:ext cx="4333468" cy="4814277"/>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0000"/>
              </a:buClr>
              <a:buSzPts val="2000"/>
              <a:buFont typeface="Arial"/>
              <a:buChar char="•"/>
            </a:pPr>
            <a:r>
              <a:rPr lang="en-US" sz="2000">
                <a:solidFill>
                  <a:srgbClr val="000000"/>
                </a:solidFill>
              </a:rPr>
              <a:t>In 2019, more than 315,000 children in the United States. and its territories have benefited from the hope.</a:t>
            </a:r>
            <a:endParaRPr/>
          </a:p>
          <a:p>
            <a:pPr marL="0" lvl="0" indent="0" algn="l" rtl="0">
              <a:lnSpc>
                <a:spcPct val="90000"/>
              </a:lnSpc>
              <a:spcBef>
                <a:spcPts val="1000"/>
              </a:spcBef>
              <a:spcAft>
                <a:spcPts val="0"/>
              </a:spcAft>
              <a:buClr>
                <a:schemeClr val="dk1"/>
              </a:buClr>
              <a:buSzPts val="2000"/>
              <a:buNone/>
            </a:pPr>
            <a:endParaRPr sz="20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sp>
        <p:nvSpPr>
          <p:cNvPr id="147" name="Google Shape;147;p20"/>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8" name="Google Shape;148;p20"/>
          <p:cNvSpPr txBox="1">
            <a:spLocks noGrp="1"/>
          </p:cNvSpPr>
          <p:nvPr>
            <p:ph type="title"/>
          </p:nvPr>
        </p:nvSpPr>
        <p:spPr>
          <a:xfrm>
            <a:off x="437662" y="502685"/>
            <a:ext cx="5908430" cy="155858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525252"/>
              </a:buClr>
              <a:buSzPts val="2600"/>
              <a:buFont typeface="Calibri"/>
              <a:buNone/>
            </a:pPr>
            <a:r>
              <a:rPr lang="en-US" sz="2600">
                <a:solidFill>
                  <a:srgbClr val="525252"/>
                </a:solidFill>
                <a:latin typeface="Calibri"/>
                <a:ea typeface="Calibri"/>
                <a:cs typeface="Calibri"/>
                <a:sym typeface="Calibri"/>
              </a:rPr>
              <a:t>Make-A-Wish Foundation has received support from the following celebrities</a:t>
            </a:r>
            <a:r>
              <a:rPr lang="en-US" sz="2600">
                <a:solidFill>
                  <a:schemeClr val="dk1"/>
                </a:solidFill>
                <a:latin typeface="Calibri"/>
                <a:ea typeface="Calibri"/>
                <a:cs typeface="Calibri"/>
                <a:sym typeface="Calibri"/>
              </a:rPr>
              <a:t>	</a:t>
            </a:r>
            <a:endParaRPr/>
          </a:p>
        </p:txBody>
      </p:sp>
      <p:pic>
        <p:nvPicPr>
          <p:cNvPr id="149" name="Google Shape;149;p20"/>
          <p:cNvPicPr preferRelativeResize="0"/>
          <p:nvPr/>
        </p:nvPicPr>
        <p:blipFill rotWithShape="1">
          <a:blip r:embed="rId3">
            <a:alphaModFix/>
          </a:blip>
          <a:srcRect l="18519" r="17880" b="-1"/>
          <a:stretch/>
        </p:blipFill>
        <p:spPr>
          <a:xfrm>
            <a:off x="902043" y="4097183"/>
            <a:ext cx="2812053" cy="1961193"/>
          </a:xfrm>
          <a:prstGeom prst="rect">
            <a:avLst/>
          </a:prstGeom>
          <a:noFill/>
          <a:ln>
            <a:noFill/>
          </a:ln>
        </p:spPr>
      </p:pic>
      <p:pic>
        <p:nvPicPr>
          <p:cNvPr id="150" name="Google Shape;150;p20"/>
          <p:cNvPicPr preferRelativeResize="0"/>
          <p:nvPr/>
        </p:nvPicPr>
        <p:blipFill rotWithShape="1">
          <a:blip r:embed="rId4">
            <a:alphaModFix/>
          </a:blip>
          <a:srcRect l="6772" r="40164"/>
          <a:stretch/>
        </p:blipFill>
        <p:spPr>
          <a:xfrm>
            <a:off x="4657646" y="1708556"/>
            <a:ext cx="2876707" cy="2388627"/>
          </a:xfrm>
          <a:prstGeom prst="rect">
            <a:avLst/>
          </a:prstGeom>
          <a:noFill/>
          <a:ln>
            <a:noFill/>
          </a:ln>
        </p:spPr>
      </p:pic>
      <p:pic>
        <p:nvPicPr>
          <p:cNvPr id="151" name="Google Shape;151;p20"/>
          <p:cNvPicPr preferRelativeResize="0">
            <a:picLocks noGrp="1"/>
          </p:cNvPicPr>
          <p:nvPr>
            <p:ph type="pic" idx="2"/>
          </p:nvPr>
        </p:nvPicPr>
        <p:blipFill rotWithShape="1">
          <a:blip r:embed="rId5">
            <a:alphaModFix/>
          </a:blip>
          <a:srcRect l="5061" r="2219" b="-2"/>
          <a:stretch/>
        </p:blipFill>
        <p:spPr>
          <a:xfrm>
            <a:off x="8234283" y="502685"/>
            <a:ext cx="2845977" cy="1959002"/>
          </a:xfrm>
          <a:prstGeom prst="rect">
            <a:avLst/>
          </a:prstGeom>
          <a:noFill/>
          <a:ln>
            <a:noFill/>
          </a:ln>
        </p:spPr>
      </p:pic>
      <p:sp>
        <p:nvSpPr>
          <p:cNvPr id="152" name="Google Shape;152;p20"/>
          <p:cNvSpPr txBox="1">
            <a:spLocks noGrp="1"/>
          </p:cNvSpPr>
          <p:nvPr>
            <p:ph type="body" idx="1"/>
          </p:nvPr>
        </p:nvSpPr>
        <p:spPr>
          <a:xfrm>
            <a:off x="4809196" y="4807559"/>
            <a:ext cx="4498848" cy="113073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C0C0C"/>
              </a:buClr>
              <a:buSzPts val="1600"/>
              <a:buFont typeface="Arial"/>
              <a:buChar char="•"/>
            </a:pPr>
            <a:r>
              <a:rPr lang="en-US" b="1">
                <a:solidFill>
                  <a:srgbClr val="0C0C0C"/>
                </a:solidFill>
              </a:rPr>
              <a:t>Professional wrestler John Cena holds the title for the most wishes granted by a single individual, with over 600 wishes. </a:t>
            </a:r>
            <a:endParaRPr/>
          </a:p>
          <a:p>
            <a:pPr marL="0" lvl="0" indent="0" algn="l" rtl="0">
              <a:lnSpc>
                <a:spcPct val="90000"/>
              </a:lnSpc>
              <a:spcBef>
                <a:spcPts val="1000"/>
              </a:spcBef>
              <a:spcAft>
                <a:spcPts val="0"/>
              </a:spcAft>
              <a:buClr>
                <a:srgbClr val="0C0C0C"/>
              </a:buClr>
              <a:buSzPts val="1600"/>
              <a:buFont typeface="Arial"/>
              <a:buChar char="•"/>
            </a:pPr>
            <a:r>
              <a:rPr lang="en-US" b="1">
                <a:solidFill>
                  <a:srgbClr val="0C0C0C"/>
                </a:solidFill>
              </a:rPr>
              <a:t>Singer Justin Bieber has volunteered in over 250 wishes</a:t>
            </a:r>
            <a:endParaRPr/>
          </a:p>
        </p:txBody>
      </p:sp>
      <p:grpSp>
        <p:nvGrpSpPr>
          <p:cNvPr id="153" name="Google Shape;153;p20"/>
          <p:cNvGrpSpPr/>
          <p:nvPr/>
        </p:nvGrpSpPr>
        <p:grpSpPr>
          <a:xfrm>
            <a:off x="10502370" y="4592474"/>
            <a:ext cx="1128382" cy="847206"/>
            <a:chOff x="8183879" y="1000124"/>
            <a:chExt cx="1562267" cy="1172973"/>
          </a:xfrm>
        </p:grpSpPr>
        <p:sp>
          <p:nvSpPr>
            <p:cNvPr id="154" name="Google Shape;154;p20"/>
            <p:cNvSpPr/>
            <p:nvPr/>
          </p:nvSpPr>
          <p:spPr>
            <a:xfrm>
              <a:off x="8183879" y="1348782"/>
              <a:ext cx="935037" cy="824315"/>
            </a:xfrm>
            <a:custGeom>
              <a:avLst/>
              <a:gdLst/>
              <a:ahLst/>
              <a:cxnLst/>
              <a:rect l="l" t="t" r="r" b="b"/>
              <a:pathLst>
                <a:path w="785" h="692" extrusionOk="0">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20"/>
            <p:cNvSpPr/>
            <p:nvPr/>
          </p:nvSpPr>
          <p:spPr>
            <a:xfrm>
              <a:off x="8983979" y="1000124"/>
              <a:ext cx="762167" cy="671915"/>
            </a:xfrm>
            <a:custGeom>
              <a:avLst/>
              <a:gdLst/>
              <a:ahLst/>
              <a:cxnLst/>
              <a:rect l="l" t="t" r="r" b="b"/>
              <a:pathLst>
                <a:path w="785" h="692" extrusionOk="0">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9"/>
        <p:cNvGrpSpPr/>
        <p:nvPr/>
      </p:nvGrpSpPr>
      <p:grpSpPr>
        <a:xfrm>
          <a:off x="0" y="0"/>
          <a:ext cx="0" cy="0"/>
          <a:chOff x="0" y="0"/>
          <a:chExt cx="0" cy="0"/>
        </a:xfrm>
      </p:grpSpPr>
      <p:sp>
        <p:nvSpPr>
          <p:cNvPr id="160" name="Google Shape;160;p21"/>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61" name="Google Shape;161;p21"/>
          <p:cNvPicPr preferRelativeResize="0"/>
          <p:nvPr/>
        </p:nvPicPr>
        <p:blipFill rotWithShape="1">
          <a:blip r:embed="rId3">
            <a:alphaModFix/>
          </a:blip>
          <a:srcRect l="4635" r="4637" b="2"/>
          <a:stretch/>
        </p:blipFill>
        <p:spPr>
          <a:xfrm>
            <a:off x="20" y="-5"/>
            <a:ext cx="4449133" cy="3593592"/>
          </a:xfrm>
          <a:prstGeom prst="rect">
            <a:avLst/>
          </a:prstGeom>
          <a:noFill/>
          <a:ln>
            <a:noFill/>
          </a:ln>
        </p:spPr>
      </p:pic>
      <p:sp>
        <p:nvSpPr>
          <p:cNvPr id="162" name="Google Shape;162;p21"/>
          <p:cNvSpPr/>
          <p:nvPr/>
        </p:nvSpPr>
        <p:spPr>
          <a:xfrm>
            <a:off x="0" y="3593587"/>
            <a:ext cx="4449153" cy="2896858"/>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3" name="Google Shape;163;p21"/>
          <p:cNvSpPr txBox="1">
            <a:spLocks noGrp="1"/>
          </p:cNvSpPr>
          <p:nvPr>
            <p:ph type="title"/>
          </p:nvPr>
        </p:nvSpPr>
        <p:spPr>
          <a:xfrm>
            <a:off x="597407" y="3999143"/>
            <a:ext cx="3550643" cy="2203264"/>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600"/>
              <a:buFont typeface="Calibri"/>
              <a:buNone/>
            </a:pPr>
            <a:r>
              <a:rPr lang="en-US" sz="3600">
                <a:solidFill>
                  <a:schemeClr val="dk1"/>
                </a:solidFill>
                <a:latin typeface="Calibri"/>
                <a:ea typeface="Calibri"/>
                <a:cs typeface="Calibri"/>
                <a:sym typeface="Calibri"/>
              </a:rPr>
              <a:t>OTHER celebrities</a:t>
            </a:r>
            <a:endParaRPr/>
          </a:p>
        </p:txBody>
      </p:sp>
      <p:pic>
        <p:nvPicPr>
          <p:cNvPr id="164" name="Google Shape;164;p21"/>
          <p:cNvPicPr preferRelativeResize="0"/>
          <p:nvPr/>
        </p:nvPicPr>
        <p:blipFill rotWithShape="1">
          <a:blip r:embed="rId4">
            <a:alphaModFix/>
          </a:blip>
          <a:srcRect l="26337"/>
          <a:stretch/>
        </p:blipFill>
        <p:spPr>
          <a:xfrm>
            <a:off x="4472090" y="5"/>
            <a:ext cx="3858768" cy="3595377"/>
          </a:xfrm>
          <a:prstGeom prst="rect">
            <a:avLst/>
          </a:prstGeom>
          <a:noFill/>
          <a:ln>
            <a:noFill/>
          </a:ln>
        </p:spPr>
      </p:pic>
      <p:pic>
        <p:nvPicPr>
          <p:cNvPr id="165" name="Google Shape;165;p21"/>
          <p:cNvPicPr preferRelativeResize="0">
            <a:picLocks noGrp="1"/>
          </p:cNvPicPr>
          <p:nvPr>
            <p:ph type="pic" idx="2"/>
          </p:nvPr>
        </p:nvPicPr>
        <p:blipFill rotWithShape="1">
          <a:blip r:embed="rId5">
            <a:alphaModFix/>
          </a:blip>
          <a:srcRect l="20659" r="19656" b="-2"/>
          <a:stretch/>
        </p:blipFill>
        <p:spPr>
          <a:xfrm>
            <a:off x="8362051" y="-1"/>
            <a:ext cx="3829949" cy="3593592"/>
          </a:xfrm>
          <a:prstGeom prst="rect">
            <a:avLst/>
          </a:prstGeom>
          <a:noFill/>
          <a:ln>
            <a:noFill/>
          </a:ln>
        </p:spPr>
      </p:pic>
      <p:grpSp>
        <p:nvGrpSpPr>
          <p:cNvPr id="166" name="Google Shape;166;p21"/>
          <p:cNvGrpSpPr/>
          <p:nvPr/>
        </p:nvGrpSpPr>
        <p:grpSpPr>
          <a:xfrm>
            <a:off x="56167" y="4425695"/>
            <a:ext cx="242107" cy="1340860"/>
            <a:chOff x="56167" y="899959"/>
            <a:chExt cx="242107" cy="1340860"/>
          </a:xfrm>
        </p:grpSpPr>
        <p:sp>
          <p:nvSpPr>
            <p:cNvPr id="167" name="Google Shape;167;p21"/>
            <p:cNvSpPr/>
            <p:nvPr/>
          </p:nvSpPr>
          <p:spPr>
            <a:xfrm rot="5400000">
              <a:off x="237744" y="1469719"/>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8" name="Google Shape;168;p21"/>
            <p:cNvSpPr/>
            <p:nvPr/>
          </p:nvSpPr>
          <p:spPr>
            <a:xfrm rot="5400000">
              <a:off x="54864" y="1469719"/>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9" name="Google Shape;169;p21"/>
            <p:cNvSpPr/>
            <p:nvPr/>
          </p:nvSpPr>
          <p:spPr>
            <a:xfrm rot="5400000">
              <a:off x="237744" y="1327605"/>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0" name="Google Shape;170;p21"/>
            <p:cNvSpPr/>
            <p:nvPr/>
          </p:nvSpPr>
          <p:spPr>
            <a:xfrm rot="5400000">
              <a:off x="54864" y="1327605"/>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1" name="Google Shape;171;p21"/>
            <p:cNvSpPr/>
            <p:nvPr/>
          </p:nvSpPr>
          <p:spPr>
            <a:xfrm rot="5400000">
              <a:off x="237744" y="1185491"/>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2" name="Google Shape;172;p21"/>
            <p:cNvSpPr/>
            <p:nvPr/>
          </p:nvSpPr>
          <p:spPr>
            <a:xfrm rot="5400000">
              <a:off x="54864" y="1185491"/>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3" name="Google Shape;173;p21"/>
            <p:cNvSpPr/>
            <p:nvPr/>
          </p:nvSpPr>
          <p:spPr>
            <a:xfrm rot="5400000">
              <a:off x="237744" y="1043377"/>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4" name="Google Shape;174;p21"/>
            <p:cNvSpPr/>
            <p:nvPr/>
          </p:nvSpPr>
          <p:spPr>
            <a:xfrm rot="5400000">
              <a:off x="54864" y="1043377"/>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5" name="Google Shape;175;p21"/>
            <p:cNvSpPr/>
            <p:nvPr/>
          </p:nvSpPr>
          <p:spPr>
            <a:xfrm rot="5400000">
              <a:off x="237744" y="901263"/>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6" name="Google Shape;176;p21"/>
            <p:cNvSpPr/>
            <p:nvPr/>
          </p:nvSpPr>
          <p:spPr>
            <a:xfrm rot="5400000">
              <a:off x="54864" y="901263"/>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7" name="Google Shape;177;p21"/>
            <p:cNvSpPr/>
            <p:nvPr/>
          </p:nvSpPr>
          <p:spPr>
            <a:xfrm rot="5400000">
              <a:off x="237744" y="2180289"/>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8" name="Google Shape;178;p21"/>
            <p:cNvSpPr/>
            <p:nvPr/>
          </p:nvSpPr>
          <p:spPr>
            <a:xfrm rot="5400000">
              <a:off x="54864" y="2180289"/>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9" name="Google Shape;179;p21"/>
            <p:cNvSpPr/>
            <p:nvPr/>
          </p:nvSpPr>
          <p:spPr>
            <a:xfrm rot="5400000">
              <a:off x="237744" y="2038175"/>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0" name="Google Shape;180;p21"/>
            <p:cNvSpPr/>
            <p:nvPr/>
          </p:nvSpPr>
          <p:spPr>
            <a:xfrm rot="5400000">
              <a:off x="54864" y="2038175"/>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1" name="Google Shape;181;p21"/>
            <p:cNvSpPr/>
            <p:nvPr/>
          </p:nvSpPr>
          <p:spPr>
            <a:xfrm rot="5400000">
              <a:off x="237744" y="1896061"/>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2" name="Google Shape;182;p21"/>
            <p:cNvSpPr/>
            <p:nvPr/>
          </p:nvSpPr>
          <p:spPr>
            <a:xfrm rot="5400000">
              <a:off x="54864" y="1896061"/>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3" name="Google Shape;183;p21"/>
            <p:cNvSpPr/>
            <p:nvPr/>
          </p:nvSpPr>
          <p:spPr>
            <a:xfrm rot="5400000">
              <a:off x="237744" y="1753947"/>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4" name="Google Shape;184;p21"/>
            <p:cNvSpPr/>
            <p:nvPr/>
          </p:nvSpPr>
          <p:spPr>
            <a:xfrm rot="5400000">
              <a:off x="54864" y="1753947"/>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5" name="Google Shape;185;p21"/>
            <p:cNvSpPr/>
            <p:nvPr/>
          </p:nvSpPr>
          <p:spPr>
            <a:xfrm rot="5400000">
              <a:off x="237744" y="1611833"/>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6" name="Google Shape;186;p21"/>
            <p:cNvSpPr/>
            <p:nvPr/>
          </p:nvSpPr>
          <p:spPr>
            <a:xfrm rot="5400000">
              <a:off x="54864" y="1611833"/>
              <a:ext cx="61834" cy="59227"/>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87" name="Google Shape;187;p21"/>
          <p:cNvSpPr/>
          <p:nvPr/>
        </p:nvSpPr>
        <p:spPr>
          <a:xfrm>
            <a:off x="5046560" y="3807230"/>
            <a:ext cx="6657759" cy="2461441"/>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Elton John, Bill Clinton, Annie Lennox, Paul McCartney, Bono, Sting, Lady Gaga, George Clooney, Angelina Jolie, Barack Obama, Prince Harry, Miley Cyrus, Sheryl Crow, Prince William, Alicia Keys, Justin Bieber, Sharon Stone.</a:t>
            </a:r>
            <a:endParaRPr/>
          </a:p>
        </p:txBody>
      </p:sp>
      <p:sp>
        <p:nvSpPr>
          <p:cNvPr id="188" name="Google Shape;188;p21"/>
          <p:cNvSpPr/>
          <p:nvPr/>
        </p:nvSpPr>
        <p:spPr>
          <a:xfrm>
            <a:off x="0" y="6501384"/>
            <a:ext cx="12192000" cy="356616"/>
          </a:xfrm>
          <a:prstGeom prst="rect">
            <a:avLst/>
          </a:prstGeom>
          <a:solidFill>
            <a:srgbClr val="26262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2"/>
        <p:cNvGrpSpPr/>
        <p:nvPr/>
      </p:nvGrpSpPr>
      <p:grpSpPr>
        <a:xfrm>
          <a:off x="0" y="0"/>
          <a:ext cx="0" cy="0"/>
          <a:chOff x="0" y="0"/>
          <a:chExt cx="0" cy="0"/>
        </a:xfrm>
      </p:grpSpPr>
      <p:sp>
        <p:nvSpPr>
          <p:cNvPr id="193" name="Google Shape;193;p22"/>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p22"/>
          <p:cNvSpPr txBox="1">
            <a:spLocks noGrp="1"/>
          </p:cNvSpPr>
          <p:nvPr>
            <p:ph type="title"/>
          </p:nvPr>
        </p:nvSpPr>
        <p:spPr>
          <a:xfrm>
            <a:off x="642257" y="4525347"/>
            <a:ext cx="6939722" cy="173736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dk1"/>
              </a:buClr>
              <a:buSzPts val="3800"/>
              <a:buFont typeface="Calibri"/>
              <a:buNone/>
            </a:pPr>
            <a:r>
              <a:rPr lang="en-US" sz="3800"/>
              <a:t>. National collegiate sorority Chi Omega</a:t>
            </a:r>
            <a:br>
              <a:rPr lang="en-US" sz="3800"/>
            </a:br>
            <a:r>
              <a:rPr lang="en-US" sz="3800"/>
              <a:t> </a:t>
            </a:r>
            <a:endParaRPr/>
          </a:p>
        </p:txBody>
      </p:sp>
      <p:sp>
        <p:nvSpPr>
          <p:cNvPr id="195" name="Google Shape;195;p22"/>
          <p:cNvSpPr txBox="1">
            <a:spLocks noGrp="1"/>
          </p:cNvSpPr>
          <p:nvPr>
            <p:ph type="body" idx="1"/>
          </p:nvPr>
        </p:nvSpPr>
        <p:spPr>
          <a:xfrm>
            <a:off x="8050762" y="4525347"/>
            <a:ext cx="3211288" cy="173736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400"/>
              <a:buNone/>
            </a:pPr>
            <a:r>
              <a:rPr lang="en-US" sz="2400"/>
              <a:t>.Has raised over $20 million and has volunteered over 1 million hours of service for Make-A-Wish.  </a:t>
            </a:r>
            <a:endParaRPr/>
          </a:p>
        </p:txBody>
      </p:sp>
      <p:sp>
        <p:nvSpPr>
          <p:cNvPr id="196" name="Google Shape;196;p22"/>
          <p:cNvSpPr/>
          <p:nvPr/>
        </p:nvSpPr>
        <p:spPr>
          <a:xfrm>
            <a:off x="588567" y="620480"/>
            <a:ext cx="2243800" cy="2243796"/>
          </a:xfrm>
          <a:prstGeom prst="ellipse">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7" name="Google Shape;197;p22"/>
          <p:cNvSpPr/>
          <p:nvPr/>
        </p:nvSpPr>
        <p:spPr>
          <a:xfrm>
            <a:off x="3395001" y="2466604"/>
            <a:ext cx="962395" cy="962395"/>
          </a:xfrm>
          <a:prstGeom prst="ellipse">
            <a:avLst/>
          </a:prstGeom>
          <a:solidFill>
            <a:srgbClr val="50613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8" name="Google Shape;198;p22"/>
          <p:cNvSpPr/>
          <p:nvPr/>
        </p:nvSpPr>
        <p:spPr>
          <a:xfrm>
            <a:off x="5125829" y="2327988"/>
            <a:ext cx="293695" cy="293695"/>
          </a:xfrm>
          <a:prstGeom prst="ellipse">
            <a:avLst/>
          </a:prstGeom>
          <a:solidFill>
            <a:srgbClr val="56C6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99" name="Google Shape;199;p22"/>
          <p:cNvPicPr preferRelativeResize="0">
            <a:picLocks noGrp="1"/>
          </p:cNvPicPr>
          <p:nvPr>
            <p:ph type="pic" idx="2"/>
          </p:nvPr>
        </p:nvPicPr>
        <p:blipFill rotWithShape="1">
          <a:blip r:embed="rId3">
            <a:alphaModFix/>
          </a:blip>
          <a:srcRect l="5943" r="6851" b="2"/>
          <a:stretch/>
        </p:blipFill>
        <p:spPr>
          <a:xfrm>
            <a:off x="6492113" y="10"/>
            <a:ext cx="5699887" cy="4059234"/>
          </a:xfrm>
          <a:prstGeom prst="rect">
            <a:avLst/>
          </a:prstGeom>
          <a:noFill/>
          <a:ln>
            <a:noFill/>
          </a:ln>
        </p:spPr>
      </p:pic>
      <p:cxnSp>
        <p:nvCxnSpPr>
          <p:cNvPr id="200" name="Google Shape;200;p22"/>
          <p:cNvCxnSpPr/>
          <p:nvPr/>
        </p:nvCxnSpPr>
        <p:spPr>
          <a:xfrm>
            <a:off x="7800392" y="4525347"/>
            <a:ext cx="0" cy="1737360"/>
          </a:xfrm>
          <a:prstGeom prst="straightConnector1">
            <a:avLst/>
          </a:prstGeom>
          <a:noFill/>
          <a:ln w="19050" cap="sq" cmpd="sng">
            <a:solidFill>
              <a:schemeClr val="dk1"/>
            </a:solidFill>
            <a:prstDash val="solid"/>
            <a:miter lim="800000"/>
            <a:headEnd type="none" w="sm" len="sm"/>
            <a:tailEnd type="none" w="sm" len="sm"/>
          </a:ln>
        </p:spPr>
      </p:cxn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240</Words>
  <Application>Microsoft Office PowerPoint</Application>
  <PresentationFormat>Panorámica</PresentationFormat>
  <Paragraphs>25</Paragraphs>
  <Slides>11</Slides>
  <Notes>10</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11</vt:i4>
      </vt:variant>
    </vt:vector>
  </HeadingPairs>
  <TitlesOfParts>
    <vt:vector size="15" baseType="lpstr">
      <vt:lpstr>Arial</vt:lpstr>
      <vt:lpstr>Calibri</vt:lpstr>
      <vt:lpstr>Office Theme</vt:lpstr>
      <vt:lpstr>Office Theme</vt:lpstr>
      <vt:lpstr>Presentación de PowerPoint</vt:lpstr>
      <vt:lpstr>Make-A-Wish </vt:lpstr>
      <vt:lpstr>Christopher James Greicius </vt:lpstr>
      <vt:lpstr>Presentación de PowerPoint</vt:lpstr>
      <vt:lpstr>Presentación de PowerPoint</vt:lpstr>
      <vt:lpstr>Presentación de PowerPoint</vt:lpstr>
      <vt:lpstr>Make-A-Wish Foundation has received support from the following celebrities </vt:lpstr>
      <vt:lpstr>OTHER celebrities</vt:lpstr>
      <vt:lpstr>. National collegiate sorority Chi Omega  </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Montserrat Astudillo</cp:lastModifiedBy>
  <cp:revision>2</cp:revision>
  <dcterms:modified xsi:type="dcterms:W3CDTF">2019-12-31T01:16:36Z</dcterms:modified>
</cp:coreProperties>
</file>